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61" r:id="rId18"/>
    <p:sldId id="262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EB Garamond" panose="00000500000000000000" pitchFamily="2" charset="0"/>
      <p:regular r:id="rId25"/>
      <p:bold r:id="rId26"/>
      <p:italic r:id="rId27"/>
      <p:boldItalic r:id="rId28"/>
    </p:embeddedFont>
    <p:embeddedFont>
      <p:font typeface="EB Garamond Medium" panose="00000600000000000000" pitchFamily="2" charset="0"/>
      <p:regular r:id="rId29"/>
      <p:bold r:id="rId30"/>
      <p:italic r:id="rId31"/>
      <p:boldItalic r:id="rId32"/>
    </p:embeddedFont>
    <p:embeddedFont>
      <p:font typeface="Public Sans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AF70B42-535A-4B5E-948B-194AEAC31408}">
          <p14:sldIdLst>
            <p14:sldId id="256"/>
            <p14:sldId id="257"/>
            <p14:sldId id="259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i0kjxGqkhxQ1T/e5fqxRXDJpQ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988E83-D4C4-4DDE-B1E8-2A12097C507F}">
  <a:tblStyle styleId="{11988E83-D4C4-4DDE-B1E8-2A12097C50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0" y="5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png>
</file>

<file path=ppt/media/image38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6" name="Google Shape;66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67" name="Google Shape;67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>
            <a:alphaModFix/>
          </a:blip>
          <a:srcRect l="16976" t="14937" r="19508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330450"/>
            <a:ext cx="3689422" cy="751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 DELIVERY WEBSITE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9"/>
          <a:stretch/>
        </p:blipFill>
        <p:spPr>
          <a:xfrm>
            <a:off x="3549650" y="706607"/>
            <a:ext cx="6146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746A1C-ECB4-B8F2-91E0-2BC01B58B879}"/>
              </a:ext>
            </a:extLst>
          </p:cNvPr>
          <p:cNvSpPr txBox="1"/>
          <p:nvPr/>
        </p:nvSpPr>
        <p:spPr>
          <a:xfrm>
            <a:off x="920750" y="482600"/>
            <a:ext cx="4000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FRUITS.HTML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A00CB8-2321-AA95-931F-BBE454133DCC}"/>
              </a:ext>
            </a:extLst>
          </p:cNvPr>
          <p:cNvSpPr txBox="1"/>
          <p:nvPr/>
        </p:nvSpPr>
        <p:spPr>
          <a:xfrm>
            <a:off x="641350" y="1067157"/>
            <a:ext cx="82804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</a:t>
            </a:r>
          </a:p>
          <a:p>
            <a:r>
              <a:rPr lang="en-IN" dirty="0"/>
              <a:t>&lt;head&gt; </a:t>
            </a:r>
          </a:p>
          <a:p>
            <a:r>
              <a:rPr lang="en-IN" dirty="0"/>
              <a:t>&lt;title&gt;GROCERY WEBSITE&lt;/title&gt; I </a:t>
            </a:r>
          </a:p>
          <a:p>
            <a:r>
              <a:rPr lang="en-IN" dirty="0"/>
              <a:t>&lt;/head&gt; 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="white"&gt; </a:t>
            </a:r>
          </a:p>
          <a:p>
            <a:r>
              <a:rPr lang="en-IN" dirty="0"/>
              <a:t>&lt;h2&gt;APPLE&lt;/h2&gt;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="https://st3.depositphotos.com/29384342/34076/</a:t>
            </a:r>
            <a:r>
              <a:rPr lang="en-IN" dirty="0" err="1"/>
              <a:t>i</a:t>
            </a:r>
            <a:r>
              <a:rPr lang="en-IN" dirty="0"/>
              <a:t>/600/depositphotos_340760842-stock-photo-apple-isolated-white-background.jpg" alt="apple"/&gt; </a:t>
            </a:r>
          </a:p>
          <a:p>
            <a:r>
              <a:rPr lang="en-IN" dirty="0"/>
              <a:t>&lt;h2&gt;BANANA&lt;/h2&gt;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="https://media.istockphoto.com/id/1400057530/photo/</a:t>
            </a:r>
            <a:r>
              <a:rPr lang="en-IN" dirty="0" err="1"/>
              <a:t>bananas-isolated.jpg?b</a:t>
            </a:r>
            <a:r>
              <a:rPr lang="en-IN" dirty="0"/>
              <a:t>=1&amp;s=170667a&amp;w=0&amp;k=20&amp;c=uiSdjIQkTr7S4gEdW_oB_5zfFYhpfe0LP-CryQl49w4=" alt="banana"/&gt; </a:t>
            </a:r>
          </a:p>
          <a:p>
            <a:r>
              <a:rPr lang="en-IN" dirty="0"/>
              <a:t>&lt;h2&gt;GRAPES&lt;/h2&gt;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="https://cdn.pixabay.com/photo/2017/08/18/19/48/grapes-2656259__480.jpg" alt="grapes"/&gt; </a:t>
            </a:r>
          </a:p>
          <a:p>
            <a:r>
              <a:rPr lang="en-IN" dirty="0"/>
              <a:t>&lt;/body&gt; 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97620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CAD435-2E88-82D9-1B93-E473179D1BF9}"/>
              </a:ext>
            </a:extLst>
          </p:cNvPr>
          <p:cNvSpPr txBox="1"/>
          <p:nvPr/>
        </p:nvSpPr>
        <p:spPr>
          <a:xfrm>
            <a:off x="952500" y="533400"/>
            <a:ext cx="314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VEGETABLE.HTML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FA3D4C-C647-704A-6CB7-FAB89E051423}"/>
              </a:ext>
            </a:extLst>
          </p:cNvPr>
          <p:cNvSpPr txBox="1"/>
          <p:nvPr/>
        </p:nvSpPr>
        <p:spPr>
          <a:xfrm>
            <a:off x="952500" y="1020654"/>
            <a:ext cx="59055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&lt;title&gt;VEGETABLES&lt;/title&gt;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&lt;body&gt;</a:t>
            </a:r>
          </a:p>
          <a:p>
            <a:r>
              <a:rPr lang="en-IN" dirty="0"/>
              <a:t>&lt;h2&gt;TOMATO&lt;/h2&gt;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="tomato.jpg"/&gt;</a:t>
            </a:r>
          </a:p>
          <a:p>
            <a:r>
              <a:rPr lang="en-IN" dirty="0"/>
              <a:t>&lt;h2&gt;CARROT&lt;/h2&gt;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="carrot.jpg"/&gt;</a:t>
            </a:r>
          </a:p>
          <a:p>
            <a:r>
              <a:rPr lang="en-IN" dirty="0"/>
              <a:t>&lt;h2&gt;CAULIFLOWER&lt;/h2&gt;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="cau.jpg"/&gt;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93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1D9AC0-A4D3-EB30-E460-4811193D01AF}"/>
              </a:ext>
            </a:extLst>
          </p:cNvPr>
          <p:cNvSpPr txBox="1"/>
          <p:nvPr/>
        </p:nvSpPr>
        <p:spPr>
          <a:xfrm>
            <a:off x="622300" y="317500"/>
            <a:ext cx="3854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 ESSENTIAL.HTML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52CB4B-1533-6BB6-CC51-3A73ED60CE88}"/>
              </a:ext>
            </a:extLst>
          </p:cNvPr>
          <p:cNvSpPr txBox="1"/>
          <p:nvPr/>
        </p:nvSpPr>
        <p:spPr>
          <a:xfrm>
            <a:off x="679450" y="694313"/>
            <a:ext cx="840740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&lt;head&gt;&lt;title&gt;GROCERY WEBSITE&lt;/title&gt;&lt;/head&gt;</a:t>
            </a:r>
          </a:p>
          <a:p>
            <a:r>
              <a:rPr lang="en-US" dirty="0"/>
              <a:t>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r>
              <a:rPr lang="en-US" dirty="0"/>
              <a:t>&lt;h2&gt;MILK&lt;h2&gt;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="https://images.hindustantimes.com/rf/image_size_630x354/HT/p2/2018/09/20/Pictures/_61433f0c-bcb9-11e8-95ec-91800d079bb4.jpg"alt="milk"/&gt;</a:t>
            </a:r>
          </a:p>
          <a:p>
            <a:r>
              <a:rPr lang="en-US" dirty="0"/>
              <a:t>&lt;h2&gt;CURD&lt;h2&gt;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="https://vrindavan.farm/images/portfolio/a1-curd-bg.jpg"alt="curd"/&gt;</a:t>
            </a:r>
          </a:p>
          <a:p>
            <a:r>
              <a:rPr lang="en-US" dirty="0"/>
              <a:t>&lt;h2&gt;BUTTER&lt;h2&gt;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="https://encrypted-tbn0.gstatic.com/</a:t>
            </a:r>
            <a:r>
              <a:rPr lang="en-US" dirty="0" err="1"/>
              <a:t>images?q</a:t>
            </a:r>
            <a:r>
              <a:rPr lang="en-US" dirty="0"/>
              <a:t>=tbn:ANd9GcQV8iAombS59_ZjFqgFI1jr5w6sW45qJE7YmA&amp;usqp=</a:t>
            </a:r>
            <a:r>
              <a:rPr lang="en-US" dirty="0" err="1"/>
              <a:t>CAU"alt</a:t>
            </a:r>
            <a:r>
              <a:rPr lang="en-US" dirty="0"/>
              <a:t>="butter"/&gt;</a:t>
            </a:r>
          </a:p>
          <a:p>
            <a:r>
              <a:rPr lang="en-US" dirty="0"/>
              <a:t>&lt;h2&gt;GHEE&lt;h2&gt;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="https://www.bigbasket.com/media/uploads/p/xxl/20005456_4-organic-india-desi-ghee.jpg"alt="ghee"/&gt;</a:t>
            </a:r>
          </a:p>
          <a:p>
            <a:r>
              <a:rPr lang="en-US" dirty="0"/>
              <a:t>&lt;/body&gt;&lt;/html&gt;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2441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8DE71C-E12E-C785-E8D6-132ACB28943E}"/>
              </a:ext>
            </a:extLst>
          </p:cNvPr>
          <p:cNvSpPr txBox="1"/>
          <p:nvPr/>
        </p:nvSpPr>
        <p:spPr>
          <a:xfrm>
            <a:off x="679450" y="912932"/>
            <a:ext cx="755015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</a:t>
            </a:r>
          </a:p>
          <a:p>
            <a:r>
              <a:rPr lang="en-IN" dirty="0"/>
              <a:t>&lt;head&gt; </a:t>
            </a:r>
          </a:p>
          <a:p>
            <a:r>
              <a:rPr lang="en-IN" dirty="0"/>
              <a:t>&lt;title&gt;fish and meat&lt;/title&gt; </a:t>
            </a:r>
          </a:p>
          <a:p>
            <a:r>
              <a:rPr lang="en-IN" dirty="0"/>
              <a:t>&lt;/head&gt; 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="white"&gt; </a:t>
            </a:r>
          </a:p>
          <a:p>
            <a:r>
              <a:rPr lang="en-IN" dirty="0"/>
              <a:t>&lt;h2&gt;FISH&lt;/h2&gt;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="https://encrypted-tbn0.gstatic.com/</a:t>
            </a:r>
            <a:r>
              <a:rPr lang="en-IN" dirty="0" err="1"/>
              <a:t>images?q</a:t>
            </a:r>
            <a:r>
              <a:rPr lang="en-IN" dirty="0"/>
              <a:t>=tbn:ANd9GcSRUIvcfEsTL_nn5DJiCAfJ6-8UwEhhXMH9cQ&amp;usqp=CAU" alt="fish"&gt; </a:t>
            </a:r>
          </a:p>
          <a:p>
            <a:r>
              <a:rPr lang="en-IN" dirty="0"/>
              <a:t>&lt;h2&gt;MEAT&lt;/h2&gt;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="meat.jpg"/&gt;</a:t>
            </a:r>
          </a:p>
          <a:p>
            <a:r>
              <a:rPr lang="en-IN" dirty="0"/>
              <a:t>&lt;h2&gt;EGG&lt;/h2&gt;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="egg.jpg"/&gt;</a:t>
            </a:r>
          </a:p>
          <a:p>
            <a:r>
              <a:rPr lang="en-IN" dirty="0"/>
              <a:t>&lt;/body&gt; </a:t>
            </a:r>
          </a:p>
          <a:p>
            <a:r>
              <a:rPr lang="en-IN" dirty="0"/>
              <a:t>&lt;/html&gt;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4BE12-F171-465F-58FA-3550B1D05ACD}"/>
              </a:ext>
            </a:extLst>
          </p:cNvPr>
          <p:cNvSpPr txBox="1"/>
          <p:nvPr/>
        </p:nvSpPr>
        <p:spPr>
          <a:xfrm>
            <a:off x="679450" y="361950"/>
            <a:ext cx="419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FISH &amp; MEAT.HTML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102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BC2060-54BA-5616-BC46-63CC0ABD32C1}"/>
              </a:ext>
            </a:extLst>
          </p:cNvPr>
          <p:cNvSpPr txBox="1"/>
          <p:nvPr/>
        </p:nvSpPr>
        <p:spPr>
          <a:xfrm>
            <a:off x="590550" y="501650"/>
            <a:ext cx="330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HOMECARE.HTML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555E9B-D264-0097-C7A0-D4B70D586D1B}"/>
              </a:ext>
            </a:extLst>
          </p:cNvPr>
          <p:cNvSpPr txBox="1"/>
          <p:nvPr/>
        </p:nvSpPr>
        <p:spPr>
          <a:xfrm>
            <a:off x="590550" y="829826"/>
            <a:ext cx="833120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&lt;head&gt;</a:t>
            </a:r>
          </a:p>
          <a:p>
            <a:r>
              <a:rPr lang="en-US" dirty="0"/>
              <a:t>&lt;title&gt;HOME CARE&lt;/title&gt;</a:t>
            </a:r>
          </a:p>
          <a:p>
            <a:r>
              <a:rPr lang="en-US" dirty="0"/>
              <a:t>&lt;/head&gt;</a:t>
            </a:r>
          </a:p>
          <a:p>
            <a:r>
              <a:rPr lang="en-US" dirty="0"/>
              <a:t>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r>
              <a:rPr lang="en-US" dirty="0"/>
              <a:t>&lt;h2&gt;BRUSH&lt;h2&gt;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="https://m.media-amazon.com/images/W/IMAGERENDERING_521856-T1/images/I/51hTIwQNGyL._SL1200_.jpg"alt="brush"&gt;</a:t>
            </a:r>
          </a:p>
          <a:p>
            <a:r>
              <a:rPr lang="en-US" dirty="0"/>
              <a:t>&lt;h2&gt;DETERGENT&lt;h2&gt;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="https://5.imimg.com/data5/XC/XB/MY-8261133/4-1000x1000.png"alt="detergent"&gt;</a:t>
            </a:r>
          </a:p>
          <a:p>
            <a:r>
              <a:rPr lang="en-US" dirty="0"/>
              <a:t>&lt;h2&gt;SOAP&lt;h2&gt;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="https://www.littlesoapcompany.co.uk/wp-content/uploads/2021/02/Avo_Lifestyle.jpg"alt="soap"</a:t>
            </a:r>
          </a:p>
          <a:p>
            <a:r>
              <a:rPr lang="en-US" dirty="0"/>
              <a:t>&lt;h2&gt;CLEANER&lt;h2&gt;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="https://www.bigbasket.com/media/uploads/p/xxl/40206006-2_2-bb-home-disinfectant-floor-surface-cleaner-floral-kills-999-germs.jpg"alt="cleaner"/&gt;</a:t>
            </a:r>
          </a:p>
          <a:p>
            <a:r>
              <a:rPr lang="en-US" dirty="0"/>
              <a:t>&lt;/body&gt;&lt;/html&gt;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6031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01AB02-3302-AA60-4E7F-886910495C12}"/>
              </a:ext>
            </a:extLst>
          </p:cNvPr>
          <p:cNvSpPr txBox="1"/>
          <p:nvPr/>
        </p:nvSpPr>
        <p:spPr>
          <a:xfrm>
            <a:off x="723900" y="241300"/>
            <a:ext cx="3422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PACKAGED FOODS.HTML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7F822-7FDF-E1CA-D30D-F8CF62D1FCA1}"/>
              </a:ext>
            </a:extLst>
          </p:cNvPr>
          <p:cNvSpPr txBox="1"/>
          <p:nvPr/>
        </p:nvSpPr>
        <p:spPr>
          <a:xfrm>
            <a:off x="819150" y="831850"/>
            <a:ext cx="66929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&lt;title&gt;PACKAGED FOODS&lt;/title&gt;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=“white”&gt;</a:t>
            </a:r>
          </a:p>
          <a:p>
            <a:r>
              <a:rPr lang="en-IN" dirty="0"/>
              <a:t>&lt;h2&gt;PICKLED VEGGIES&lt;/h2&gt;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Pickled.jpg”alt</a:t>
            </a:r>
            <a:r>
              <a:rPr lang="en-IN" dirty="0"/>
              <a:t>=“pickle”/&gt;</a:t>
            </a:r>
          </a:p>
          <a:p>
            <a:r>
              <a:rPr lang="en-IN" dirty="0"/>
              <a:t>&lt;h2&gt;CHIPS&lt;/h2&gt;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chips.jpg”alt</a:t>
            </a:r>
            <a:r>
              <a:rPr lang="en-IN" dirty="0"/>
              <a:t>=“chips”/&gt;</a:t>
            </a:r>
          </a:p>
          <a:p>
            <a:r>
              <a:rPr lang="en-IN" dirty="0"/>
              <a:t>&lt;h2&gt;OATS&lt;/h2&gt;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oats.jpg”alt</a:t>
            </a:r>
            <a:r>
              <a:rPr lang="en-IN" dirty="0"/>
              <a:t>=“oats”/&gt;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9911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63914E-6752-CD81-6161-F65974B20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339725"/>
            <a:ext cx="8337550" cy="468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99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86200" y="2048570"/>
            <a:ext cx="314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 i="0" dirty="0">
                <a:solidFill>
                  <a:srgbClr val="BD8738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Grocery delivery website</a:t>
            </a:r>
          </a:p>
          <a:p>
            <a:pPr marL="0" lvl="0" indent="0"/>
            <a:endParaRPr i="0" dirty="0">
              <a:solidFill>
                <a:srgbClr val="BD8738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263123" y="719160"/>
            <a:ext cx="3421450" cy="267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600" dirty="0">
                <a:solidFill>
                  <a:schemeClr val="lt2"/>
                </a:solidFill>
                <a:latin typeface="Times New Roman" panose="02020603050405020304" pitchFamily="18" charset="0"/>
                <a:ea typeface="EB Garamond"/>
                <a:cs typeface="Times New Roman" panose="02020603050405020304" pitchFamily="18" charset="0"/>
                <a:sym typeface="EB Garamond"/>
              </a:rPr>
              <a:t>GROCERY DELIVERY WEBSITE</a:t>
            </a:r>
            <a:endParaRPr sz="1600" dirty="0">
              <a:solidFill>
                <a:schemeClr val="lt2"/>
              </a:solidFill>
              <a:latin typeface="Times New Roman" panose="02020603050405020304" pitchFamily="18" charset="0"/>
              <a:ea typeface="EB Garamond"/>
              <a:cs typeface="Times New Roman" panose="02020603050405020304" pitchFamily="18" charset="0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986764"/>
            <a:ext cx="4548587" cy="4006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b="1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A grocery delivery service is a platform through which groceries can be delivered to customers at their homes or a central pickup location. With grocery delivery services, you can place orders and make payments for various items online.</a:t>
            </a:r>
            <a:endParaRPr b="1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763562194"/>
              </p:ext>
            </p:extLst>
          </p:nvPr>
        </p:nvGraphicFramePr>
        <p:xfrm>
          <a:off x="382482" y="2164299"/>
          <a:ext cx="3812431" cy="2590620"/>
        </p:xfrm>
        <a:graphic>
          <a:graphicData uri="http://schemas.openxmlformats.org/drawingml/2006/table">
            <a:tbl>
              <a:tblPr>
                <a:noFill/>
                <a:tableStyleId>{11988E83-D4C4-4DDE-B1E8-2A12097C507F}</a:tableStyleId>
              </a:tblPr>
              <a:tblGrid>
                <a:gridCol w="13239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1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73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510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2115a917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DHARANI.R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2115a923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HARINI.B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2115a926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JANANI.G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2115a927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JANANI.G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561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 panose="02020603050405020304" pitchFamily="18" charset="0"/>
                <a:ea typeface="EB Garamond"/>
                <a:cs typeface="Times New Roman" panose="02020603050405020304" pitchFamily="18" charset="0"/>
                <a:sym typeface="EB Garamond"/>
              </a:rPr>
              <a:t>Main.html</a:t>
            </a:r>
            <a:endParaRPr sz="2400" b="1" dirty="0">
              <a:latin typeface="Times New Roman" panose="02020603050405020304" pitchFamily="18" charset="0"/>
              <a:ea typeface="EB Garamond"/>
              <a:cs typeface="Times New Roman" panose="02020603050405020304" pitchFamily="18" charset="0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1010791" y="3489757"/>
            <a:ext cx="8642487" cy="2795143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FECA90-A7D5-B554-8745-4E6BFBE6C95B}"/>
              </a:ext>
            </a:extLst>
          </p:cNvPr>
          <p:cNvSpPr txBox="1"/>
          <p:nvPr/>
        </p:nvSpPr>
        <p:spPr>
          <a:xfrm>
            <a:off x="546804" y="874324"/>
            <a:ext cx="674559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&lt;?xml version="1.0"encoding="utf-8"?&gt;</a:t>
            </a:r>
          </a:p>
          <a:p>
            <a:r>
              <a:rPr lang="en-IN" dirty="0"/>
              <a:t>&lt;!DOCTYPE html PUBLIC"-//W3C//DTD XHTML 1.0 frameset//EN"</a:t>
            </a:r>
          </a:p>
          <a:p>
            <a:r>
              <a:rPr lang="en-IN" dirty="0"/>
              <a:t>"http://www.w3.org/1999/xhtml"&gt;</a:t>
            </a:r>
          </a:p>
          <a:p>
            <a:r>
              <a:rPr lang="en-IN" dirty="0"/>
              <a:t>&lt;frameset rows="20%,80%"&gt;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="logo.html"&gt;</a:t>
            </a:r>
          </a:p>
          <a:p>
            <a:r>
              <a:rPr lang="en-IN" dirty="0"/>
              <a:t>&lt;frameset cols="30%,70%"&gt;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="menu.html"&gt;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="contents.html"&gt;</a:t>
            </a:r>
          </a:p>
          <a:p>
            <a:r>
              <a:rPr lang="en-IN" dirty="0"/>
              <a:t>&lt;/frameset&gt;</a:t>
            </a:r>
          </a:p>
          <a:p>
            <a:r>
              <a:rPr lang="en-IN" dirty="0"/>
              <a:t>&lt;/frameset&gt;</a:t>
            </a:r>
          </a:p>
          <a:p>
            <a:r>
              <a:rPr lang="en-IN" dirty="0"/>
              <a:t>&lt;/html&gt;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0A21CD-2FC1-92D6-9F1A-EA0F2A34E101}"/>
              </a:ext>
            </a:extLst>
          </p:cNvPr>
          <p:cNvSpPr txBox="1"/>
          <p:nvPr/>
        </p:nvSpPr>
        <p:spPr>
          <a:xfrm>
            <a:off x="635000" y="304800"/>
            <a:ext cx="5073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A412B0-4186-797B-D8CF-64DF47B3D1A2}"/>
              </a:ext>
            </a:extLst>
          </p:cNvPr>
          <p:cNvSpPr txBox="1"/>
          <p:nvPr/>
        </p:nvSpPr>
        <p:spPr>
          <a:xfrm>
            <a:off x="425450" y="787400"/>
            <a:ext cx="864235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&lt;head&gt;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&lt;title&gt;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&lt;/title&gt;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&lt;/head&gt;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bgcolor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&lt;nav&gt;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=“Login.html”/&gt;Login&lt;/h2&gt;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=“Fruit.html”/&gt;Fruit&lt;/h2&gt;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=“Vegetable.html”/&gt;Vegetable&lt;/h2&gt;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=“Daily Essential.html”/&gt;Daily Essential&lt;/h2&gt;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=“Fish &amp; Meat.html”/&gt;Fish &amp; Meat&lt;/h2&gt;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=“Home Care.html”/&gt;Home Care&lt;/h2&gt;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=“Packaged Food.html”/&gt;Packaged Food&lt;/h2&gt;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&lt;/nav&gt;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43073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DB647-A5AE-B01E-A314-5AF9E7C511C2}"/>
              </a:ext>
            </a:extLst>
          </p:cNvPr>
          <p:cNvSpPr txBox="1"/>
          <p:nvPr/>
        </p:nvSpPr>
        <p:spPr>
          <a:xfrm>
            <a:off x="876300" y="412750"/>
            <a:ext cx="3181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39F8F-947F-D032-4BF4-7C2C945FA5E2}"/>
              </a:ext>
            </a:extLst>
          </p:cNvPr>
          <p:cNvSpPr txBox="1"/>
          <p:nvPr/>
        </p:nvSpPr>
        <p:spPr>
          <a:xfrm>
            <a:off x="984250" y="962591"/>
            <a:ext cx="70612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</a:t>
            </a:r>
          </a:p>
          <a:p>
            <a:r>
              <a:rPr lang="en-IN" dirty="0"/>
              <a:t>content</a:t>
            </a:r>
          </a:p>
          <a:p>
            <a:r>
              <a:rPr lang="en-IN" dirty="0"/>
              <a:t>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&lt;body&gt;</a:t>
            </a:r>
          </a:p>
          <a:p>
            <a:r>
              <a:rPr lang="en-IN" dirty="0"/>
              <a:t>&lt;h3&gt;&lt;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="grocery.jpg"/&gt;delivery&lt;/h3&gt;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30576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3D0BE1-3A39-EE35-2328-40EA71BE75A4}"/>
              </a:ext>
            </a:extLst>
          </p:cNvPr>
          <p:cNvSpPr txBox="1"/>
          <p:nvPr/>
        </p:nvSpPr>
        <p:spPr>
          <a:xfrm>
            <a:off x="806450" y="533400"/>
            <a:ext cx="3416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04462B-8C8E-8498-6660-0CA4F04E360A}"/>
              </a:ext>
            </a:extLst>
          </p:cNvPr>
          <p:cNvSpPr txBox="1"/>
          <p:nvPr/>
        </p:nvSpPr>
        <p:spPr>
          <a:xfrm>
            <a:off x="806450" y="1128375"/>
            <a:ext cx="605155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</a:t>
            </a:r>
          </a:p>
          <a:p>
            <a:r>
              <a:rPr lang="en-IN" dirty="0"/>
              <a:t>LOGO</a:t>
            </a:r>
          </a:p>
          <a:p>
            <a:r>
              <a:rPr lang="en-IN" dirty="0"/>
              <a:t>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="yellow"&gt;</a:t>
            </a:r>
          </a:p>
          <a:p>
            <a:r>
              <a:rPr lang="en-IN" dirty="0"/>
              <a:t>&lt;</a:t>
            </a:r>
            <a:r>
              <a:rPr lang="en-IN" dirty="0" err="1"/>
              <a:t>center</a:t>
            </a:r>
            <a:r>
              <a:rPr lang="en-IN" dirty="0"/>
              <a:t>&gt;</a:t>
            </a:r>
          </a:p>
          <a:p>
            <a:r>
              <a:rPr lang="en-IN" dirty="0"/>
              <a:t>&lt;h1&gt; HDJ GROCERY DELIVERY SERVICE&lt;/h1&gt;</a:t>
            </a:r>
          </a:p>
          <a:p>
            <a:r>
              <a:rPr lang="en-IN" dirty="0"/>
              <a:t>&lt;h3&gt;why </a:t>
            </a:r>
            <a:r>
              <a:rPr lang="en-IN" dirty="0" err="1"/>
              <a:t>cant't</a:t>
            </a:r>
            <a:r>
              <a:rPr lang="en-IN" dirty="0"/>
              <a:t> the groceries travel to you&lt;/h3&gt;</a:t>
            </a:r>
          </a:p>
          <a:p>
            <a:r>
              <a:rPr lang="en-IN" dirty="0"/>
              <a:t>&lt;/</a:t>
            </a:r>
            <a:r>
              <a:rPr lang="en-IN" dirty="0" err="1"/>
              <a:t>center</a:t>
            </a:r>
            <a:r>
              <a:rPr lang="en-IN" dirty="0"/>
              <a:t>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1185355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13D470-D22C-3324-2192-3ACC0F084E40}"/>
              </a:ext>
            </a:extLst>
          </p:cNvPr>
          <p:cNvSpPr txBox="1"/>
          <p:nvPr/>
        </p:nvSpPr>
        <p:spPr>
          <a:xfrm>
            <a:off x="755650" y="495300"/>
            <a:ext cx="3695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66A14-ADE2-9D74-2045-6D91D763C938}"/>
              </a:ext>
            </a:extLst>
          </p:cNvPr>
          <p:cNvSpPr txBox="1"/>
          <p:nvPr/>
        </p:nvSpPr>
        <p:spPr>
          <a:xfrm>
            <a:off x="685800" y="895410"/>
            <a:ext cx="770255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  </a:t>
            </a:r>
          </a:p>
          <a:p>
            <a:r>
              <a:rPr lang="en-IN" dirty="0"/>
              <a:t>&lt;head&gt;  </a:t>
            </a:r>
          </a:p>
          <a:p>
            <a:r>
              <a:rPr lang="en-IN" dirty="0"/>
              <a:t>&lt;meta name="viewport" content="width=device-width, initial-scale=1"&gt;  </a:t>
            </a:r>
          </a:p>
          <a:p>
            <a:r>
              <a:rPr lang="en-IN" dirty="0"/>
              <a:t>&lt;title&gt; Login Page &lt;/title&gt;  </a:t>
            </a:r>
          </a:p>
          <a:p>
            <a:r>
              <a:rPr lang="en-IN" dirty="0"/>
              <a:t>&lt;style&gt;   </a:t>
            </a:r>
          </a:p>
          <a:p>
            <a:r>
              <a:rPr lang="en-IN" dirty="0"/>
              <a:t>Body {  </a:t>
            </a:r>
          </a:p>
          <a:p>
            <a:r>
              <a:rPr lang="en-IN" dirty="0"/>
              <a:t>  font-family: Calibri, Helvetica, sans-serif;  </a:t>
            </a:r>
          </a:p>
          <a:p>
            <a:r>
              <a:rPr lang="en-IN" dirty="0"/>
              <a:t>  background-</a:t>
            </a:r>
            <a:r>
              <a:rPr lang="en-IN" dirty="0" err="1"/>
              <a:t>color</a:t>
            </a:r>
            <a:r>
              <a:rPr lang="en-IN" dirty="0"/>
              <a:t>: pink;  </a:t>
            </a:r>
          </a:p>
          <a:p>
            <a:r>
              <a:rPr lang="en-IN" dirty="0"/>
              <a:t>}  button {   </a:t>
            </a:r>
          </a:p>
          <a:p>
            <a:r>
              <a:rPr lang="en-IN" dirty="0"/>
              <a:t>       background-</a:t>
            </a:r>
            <a:r>
              <a:rPr lang="en-IN" dirty="0" err="1"/>
              <a:t>color</a:t>
            </a:r>
            <a:r>
              <a:rPr lang="en-IN" dirty="0"/>
              <a:t>: #4CAF50;   </a:t>
            </a:r>
          </a:p>
          <a:p>
            <a:r>
              <a:rPr lang="en-IN" dirty="0"/>
              <a:t>       width: 100%;  </a:t>
            </a:r>
          </a:p>
          <a:p>
            <a:r>
              <a:rPr lang="en-IN" dirty="0"/>
              <a:t>        </a:t>
            </a:r>
            <a:r>
              <a:rPr lang="en-IN" dirty="0" err="1"/>
              <a:t>color</a:t>
            </a:r>
            <a:r>
              <a:rPr lang="en-IN" dirty="0"/>
              <a:t>: orange;   </a:t>
            </a:r>
          </a:p>
          <a:p>
            <a:r>
              <a:rPr lang="en-IN" dirty="0"/>
              <a:t>        padding: 15px;   </a:t>
            </a:r>
          </a:p>
          <a:p>
            <a:r>
              <a:rPr lang="en-IN" dirty="0"/>
              <a:t>        margin: 10px 0px;   </a:t>
            </a:r>
          </a:p>
          <a:p>
            <a:r>
              <a:rPr lang="en-IN" dirty="0"/>
              <a:t>        border: none;   </a:t>
            </a:r>
          </a:p>
          <a:p>
            <a:r>
              <a:rPr lang="en-IN" dirty="0"/>
              <a:t>        cursor: pointer;   </a:t>
            </a:r>
          </a:p>
          <a:p>
            <a:r>
              <a:rPr lang="en-IN" dirty="0"/>
              <a:t>         } </a:t>
            </a:r>
          </a:p>
        </p:txBody>
      </p:sp>
    </p:spTree>
    <p:extLst>
      <p:ext uri="{BB962C8B-B14F-4D97-AF65-F5344CB8AC3E}">
        <p14:creationId xmlns:p14="http://schemas.microsoft.com/office/powerpoint/2010/main" val="161702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B3083-8DF2-2040-832A-5DD0C5851659}"/>
              </a:ext>
            </a:extLst>
          </p:cNvPr>
          <p:cNvSpPr txBox="1"/>
          <p:nvPr/>
        </p:nvSpPr>
        <p:spPr>
          <a:xfrm>
            <a:off x="698500" y="266601"/>
            <a:ext cx="61595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form {   </a:t>
            </a:r>
          </a:p>
          <a:p>
            <a:r>
              <a:rPr lang="en-IN" dirty="0"/>
              <a:t>        border: 3px solid #f1f1f1;   </a:t>
            </a:r>
          </a:p>
          <a:p>
            <a:r>
              <a:rPr lang="en-IN" dirty="0"/>
              <a:t>    }   </a:t>
            </a:r>
          </a:p>
          <a:p>
            <a:r>
              <a:rPr lang="en-IN" dirty="0"/>
              <a:t> input[type=text], input[type=password] {   </a:t>
            </a:r>
          </a:p>
          <a:p>
            <a:r>
              <a:rPr lang="en-IN" dirty="0"/>
              <a:t>        width: 100%;   </a:t>
            </a:r>
          </a:p>
          <a:p>
            <a:r>
              <a:rPr lang="en-IN" dirty="0"/>
              <a:t>        margin: 8px 0;  </a:t>
            </a:r>
          </a:p>
          <a:p>
            <a:r>
              <a:rPr lang="en-IN" dirty="0"/>
              <a:t>        padding: 12px 20px;   </a:t>
            </a:r>
          </a:p>
          <a:p>
            <a:r>
              <a:rPr lang="en-IN" dirty="0"/>
              <a:t>        display: inline-block;   </a:t>
            </a:r>
          </a:p>
          <a:p>
            <a:r>
              <a:rPr lang="en-IN" dirty="0"/>
              <a:t>        border: 2px solid green;   </a:t>
            </a:r>
          </a:p>
          <a:p>
            <a:r>
              <a:rPr lang="en-IN" dirty="0"/>
              <a:t>        box-sizing: border-box;   </a:t>
            </a:r>
          </a:p>
          <a:p>
            <a:r>
              <a:rPr lang="en-IN" dirty="0"/>
              <a:t>    }  </a:t>
            </a:r>
          </a:p>
          <a:p>
            <a:r>
              <a:rPr lang="en-IN" dirty="0"/>
              <a:t> </a:t>
            </a:r>
            <a:r>
              <a:rPr lang="en-IN" dirty="0" err="1"/>
              <a:t>button:hover</a:t>
            </a:r>
            <a:r>
              <a:rPr lang="en-IN" dirty="0"/>
              <a:t> {   </a:t>
            </a:r>
          </a:p>
          <a:p>
            <a:r>
              <a:rPr lang="en-IN" dirty="0"/>
              <a:t>        opacity: 0.7;   </a:t>
            </a:r>
          </a:p>
          <a:p>
            <a:r>
              <a:rPr lang="en-IN" dirty="0"/>
              <a:t>    }   </a:t>
            </a:r>
          </a:p>
          <a:p>
            <a:r>
              <a:rPr lang="en-IN" dirty="0"/>
              <a:t>  .</a:t>
            </a:r>
            <a:r>
              <a:rPr lang="en-IN" dirty="0" err="1"/>
              <a:t>cancelbtn</a:t>
            </a:r>
            <a:r>
              <a:rPr lang="en-IN" dirty="0"/>
              <a:t> {   </a:t>
            </a:r>
          </a:p>
          <a:p>
            <a:r>
              <a:rPr lang="en-IN" dirty="0"/>
              <a:t>        width: auto;   </a:t>
            </a:r>
          </a:p>
          <a:p>
            <a:r>
              <a:rPr lang="en-IN" dirty="0"/>
              <a:t>        padding: 10px 18px;  </a:t>
            </a:r>
          </a:p>
          <a:p>
            <a:r>
              <a:rPr lang="en-IN" dirty="0"/>
              <a:t>        margin: 10px 5px;  </a:t>
            </a:r>
          </a:p>
          <a:p>
            <a:r>
              <a:rPr lang="en-IN" dirty="0"/>
              <a:t>    } .container {   </a:t>
            </a:r>
          </a:p>
          <a:p>
            <a:r>
              <a:rPr lang="en-IN" dirty="0"/>
              <a:t>        padding: 25px;   </a:t>
            </a:r>
          </a:p>
          <a:p>
            <a:r>
              <a:rPr lang="en-IN" dirty="0"/>
              <a:t>        background-</a:t>
            </a:r>
            <a:r>
              <a:rPr lang="en-IN" dirty="0" err="1"/>
              <a:t>color</a:t>
            </a:r>
            <a:r>
              <a:rPr lang="en-IN" dirty="0"/>
              <a:t>: </a:t>
            </a:r>
            <a:r>
              <a:rPr lang="en-IN" dirty="0" err="1"/>
              <a:t>lightblue</a:t>
            </a:r>
            <a:r>
              <a:rPr lang="en-IN" dirty="0"/>
              <a:t>;  </a:t>
            </a:r>
          </a:p>
          <a:p>
            <a:endParaRPr lang="en-IN" dirty="0"/>
          </a:p>
          <a:p>
            <a:r>
              <a:rPr lang="en-IN" dirty="0"/>
              <a:t>        </a:t>
            </a:r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1182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5884D0-6D3B-FAFB-C5C7-07A0879044E5}"/>
              </a:ext>
            </a:extLst>
          </p:cNvPr>
          <p:cNvSpPr txBox="1"/>
          <p:nvPr/>
        </p:nvSpPr>
        <p:spPr>
          <a:xfrm>
            <a:off x="730250" y="382042"/>
            <a:ext cx="820420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}   </a:t>
            </a:r>
          </a:p>
          <a:p>
            <a:r>
              <a:rPr lang="en-IN" dirty="0"/>
              <a:t>&lt;/style&gt;   </a:t>
            </a:r>
          </a:p>
          <a:p>
            <a:r>
              <a:rPr lang="en-IN" dirty="0"/>
              <a:t>&lt;/head&gt;    </a:t>
            </a:r>
          </a:p>
          <a:p>
            <a:r>
              <a:rPr lang="en-IN" dirty="0"/>
              <a:t>&lt;body&gt;    </a:t>
            </a:r>
          </a:p>
          <a:p>
            <a:r>
              <a:rPr lang="en-IN" dirty="0"/>
              <a:t>    &lt;</a:t>
            </a:r>
            <a:r>
              <a:rPr lang="en-IN" dirty="0" err="1"/>
              <a:t>center</a:t>
            </a:r>
            <a:r>
              <a:rPr lang="en-IN" dirty="0"/>
              <a:t>&gt; &lt;h1&gt; Student Login Form &lt;/h1&gt; &lt;/</a:t>
            </a:r>
            <a:r>
              <a:rPr lang="en-IN" dirty="0" err="1"/>
              <a:t>center</a:t>
            </a:r>
            <a:r>
              <a:rPr lang="en-IN" dirty="0"/>
              <a:t>&gt;   </a:t>
            </a:r>
          </a:p>
          <a:p>
            <a:r>
              <a:rPr lang="en-IN" dirty="0"/>
              <a:t>    &lt;form&gt;  </a:t>
            </a:r>
          </a:p>
          <a:p>
            <a:r>
              <a:rPr lang="en-IN" dirty="0"/>
              <a:t>        &lt;div class="container"&gt;   </a:t>
            </a:r>
          </a:p>
          <a:p>
            <a:r>
              <a:rPr lang="en-IN" dirty="0"/>
              <a:t>            &lt;label&gt;Username : &lt;/label&gt;   </a:t>
            </a:r>
          </a:p>
          <a:p>
            <a:r>
              <a:rPr lang="en-IN" dirty="0"/>
              <a:t>            &lt;input type="text" placeholder="Enter Username" name="username" required&gt;  </a:t>
            </a:r>
          </a:p>
          <a:p>
            <a:r>
              <a:rPr lang="en-IN" dirty="0"/>
              <a:t>            &lt;label&gt;Password : &lt;/label&gt;   </a:t>
            </a:r>
          </a:p>
          <a:p>
            <a:r>
              <a:rPr lang="en-IN" dirty="0"/>
              <a:t>            &lt;input type="password" placeholder="Enter Password" name="password" required&gt;  </a:t>
            </a:r>
          </a:p>
          <a:p>
            <a:r>
              <a:rPr lang="en-IN" dirty="0"/>
              <a:t>            &lt;button type="submit"&gt;Login&lt;/button&gt;   </a:t>
            </a:r>
          </a:p>
          <a:p>
            <a:r>
              <a:rPr lang="en-IN" dirty="0"/>
              <a:t>            &lt;input type="checkbox" checked="checked"&gt; Remember me   </a:t>
            </a:r>
          </a:p>
          <a:p>
            <a:r>
              <a:rPr lang="en-IN" dirty="0"/>
              <a:t>            &lt;button type="button" class="</a:t>
            </a:r>
            <a:r>
              <a:rPr lang="en-IN" dirty="0" err="1"/>
              <a:t>cancelbtn</a:t>
            </a:r>
            <a:r>
              <a:rPr lang="en-IN" dirty="0"/>
              <a:t>"&gt; Cancel&lt;/button&gt;   </a:t>
            </a:r>
          </a:p>
          <a:p>
            <a:r>
              <a:rPr lang="en-IN" dirty="0"/>
              <a:t>            Forgot &lt;a </a:t>
            </a:r>
            <a:r>
              <a:rPr lang="en-IN" dirty="0" err="1"/>
              <a:t>href</a:t>
            </a:r>
            <a:r>
              <a:rPr lang="en-IN" dirty="0"/>
              <a:t>="#"&gt; password? &lt;/a&gt;   </a:t>
            </a:r>
          </a:p>
          <a:p>
            <a:r>
              <a:rPr lang="en-IN" dirty="0"/>
              <a:t>        &lt;/div&gt;   </a:t>
            </a:r>
          </a:p>
          <a:p>
            <a:r>
              <a:rPr lang="en-IN" dirty="0"/>
              <a:t>    &lt;/form&gt;     </a:t>
            </a:r>
          </a:p>
          <a:p>
            <a:r>
              <a:rPr lang="en-IN" dirty="0"/>
              <a:t>&lt;/body&gt;     </a:t>
            </a:r>
          </a:p>
          <a:p>
            <a:r>
              <a:rPr lang="en-IN" dirty="0"/>
              <a:t>&lt;/html&gt; </a:t>
            </a:r>
          </a:p>
        </p:txBody>
      </p:sp>
    </p:spTree>
    <p:extLst>
      <p:ext uri="{BB962C8B-B14F-4D97-AF65-F5344CB8AC3E}">
        <p14:creationId xmlns:p14="http://schemas.microsoft.com/office/powerpoint/2010/main" val="39891565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1559</Words>
  <Application>Microsoft Office PowerPoint</Application>
  <PresentationFormat>On-screen Show (16:9)</PresentationFormat>
  <Paragraphs>225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Times New Roman</vt:lpstr>
      <vt:lpstr>arial</vt:lpstr>
      <vt:lpstr>Noto Sans Symbols</vt:lpstr>
      <vt:lpstr>EB Garamond Medium</vt:lpstr>
      <vt:lpstr>Public Sans</vt:lpstr>
      <vt:lpstr>Calibri</vt:lpstr>
      <vt:lpstr>EB Garamond</vt:lpstr>
      <vt:lpstr>arial</vt:lpstr>
      <vt:lpstr>Simple Light</vt:lpstr>
      <vt:lpstr>PowerPoint Presentation</vt:lpstr>
      <vt:lpstr>GROCERY DELIVERY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Dharani Ravi Selvam</cp:lastModifiedBy>
  <cp:revision>15</cp:revision>
  <dcterms:created xsi:type="dcterms:W3CDTF">2020-08-13T11:21:46Z</dcterms:created>
  <dcterms:modified xsi:type="dcterms:W3CDTF">2023-03-17T16:37:00Z</dcterms:modified>
</cp:coreProperties>
</file>